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9"/>
  </p:handoutMasterIdLst>
  <p:sldIdLst>
    <p:sldId id="257" r:id="rId2"/>
    <p:sldId id="335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18" autoAdjust="0"/>
    <p:restoredTop sz="94650"/>
  </p:normalViewPr>
  <p:slideViewPr>
    <p:cSldViewPr snapToGrid="0" snapToObjects="1">
      <p:cViewPr varScale="1">
        <p:scale>
          <a:sx n="85" d="100"/>
          <a:sy n="85" d="100"/>
        </p:scale>
        <p:origin x="192" y="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11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1E01E-1BA8-0847-9712-55B6446FB970}" type="datetimeFigureOut">
              <a:rPr lang="en-US" smtClean="0"/>
              <a:t>5/15/21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BE870-A35F-264A-9749-7606132E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7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0B7D-2779-4B42-96ED-27E8260C9246}" type="datetimeFigureOut">
              <a:rPr lang="en-US" smtClean="0"/>
              <a:pPr/>
              <a:t>5/15/21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44DA-4A1C-C840-A866-D0AACA294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502" y="2127598"/>
            <a:ext cx="7772400" cy="230922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Lucida Calligraphy"/>
                <a:cs typeface="Lucida Calligraphy"/>
              </a:rPr>
              <a:t>Artwork</a:t>
            </a:r>
            <a:br>
              <a:rPr lang="en-US" sz="3200" dirty="0" smtClean="0">
                <a:latin typeface="Lucida Calligraphy"/>
                <a:cs typeface="Lucida Calligraphy"/>
              </a:rPr>
            </a:br>
            <a:r>
              <a:rPr lang="en-US" sz="2400" dirty="0" smtClean="0">
                <a:latin typeface="Lucida Calligraphy"/>
                <a:cs typeface="Lucida Calligraphy"/>
              </a:rPr>
              <a:t>by</a:t>
            </a:r>
            <a:r>
              <a:rPr lang="en-US" sz="3200" dirty="0" smtClean="0">
                <a:latin typeface="Lucida Calligraphy"/>
                <a:cs typeface="Lucida Calligraphy"/>
              </a:rPr>
              <a:t/>
            </a:r>
            <a:br>
              <a:rPr lang="en-US" sz="3200" dirty="0" smtClean="0">
                <a:latin typeface="Lucida Calligraphy"/>
                <a:cs typeface="Lucida Calligraphy"/>
              </a:rPr>
            </a:br>
            <a:r>
              <a:rPr lang="en-US" sz="3200" dirty="0" smtClean="0">
                <a:latin typeface="Lucida Calligraphy"/>
                <a:cs typeface="Lucida Calligraphy"/>
              </a:rPr>
              <a:t/>
            </a:r>
            <a:br>
              <a:rPr lang="en-US" sz="3200" dirty="0" smtClean="0">
                <a:latin typeface="Lucida Calligraphy"/>
                <a:cs typeface="Lucida Calligraphy"/>
              </a:rPr>
            </a:br>
            <a:r>
              <a:rPr lang="en-US" sz="3600" dirty="0" smtClean="0">
                <a:latin typeface="Lucida Calligraphy"/>
                <a:cs typeface="Lucida Calligraphy"/>
              </a:rPr>
              <a:t>Ellie </a:t>
            </a:r>
            <a:r>
              <a:rPr lang="en-US" sz="3600" dirty="0" err="1" smtClean="0">
                <a:latin typeface="Lucida Calligraphy"/>
                <a:cs typeface="Lucida Calligraphy"/>
              </a:rPr>
              <a:t>Prakken</a:t>
            </a:r>
            <a:endParaRPr lang="en-US" sz="3600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62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Lucida Calligraphy"/>
                <a:cs typeface="Lucida Calligraphy"/>
              </a:rPr>
              <a:t>Experimenting</a:t>
            </a:r>
            <a:endParaRPr lang="en-US" sz="3200" dirty="0">
              <a:latin typeface="Lucida Calligraphy"/>
              <a:cs typeface="Lucida Calligraphy"/>
            </a:endParaRPr>
          </a:p>
        </p:txBody>
      </p:sp>
      <p:pic>
        <p:nvPicPr>
          <p:cNvPr id="4" name="Picture 3" descr="Experimen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71" y="602850"/>
            <a:ext cx="3737428" cy="5067699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004" y="4789239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Lucida Calligraphy"/>
                <a:cs typeface="Lucida Calligraphy"/>
              </a:rPr>
              <a:t>Forest Fantasy</a:t>
            </a:r>
            <a:endParaRPr lang="en-US" sz="3200" dirty="0">
              <a:latin typeface="Lucida Calligraphy"/>
              <a:cs typeface="Lucida Calligraph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59" y="1452652"/>
            <a:ext cx="3401290" cy="3336587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478" y="5258421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Lucida Calligraphy"/>
                <a:cs typeface="Lucida Calligraphy"/>
              </a:rPr>
              <a:t>Kachina</a:t>
            </a:r>
            <a:r>
              <a:rPr lang="en-US" sz="3200" dirty="0" smtClean="0">
                <a:latin typeface="Lucida Calligraphy"/>
                <a:cs typeface="Lucida Calligraphy"/>
              </a:rPr>
              <a:t> I</a:t>
            </a:r>
            <a:endParaRPr lang="en-US" sz="3200" dirty="0">
              <a:latin typeface="Lucida Calligraphy"/>
              <a:cs typeface="Lucida Calligraphy"/>
            </a:endParaRPr>
          </a:p>
        </p:txBody>
      </p:sp>
      <p:pic>
        <p:nvPicPr>
          <p:cNvPr id="5" name="Picture 4" descr="IMG_25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489" y="693178"/>
            <a:ext cx="3436451" cy="4807713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994" y="5038623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Lucida Calligraphy"/>
                <a:cs typeface="Lucida Calligraphy"/>
              </a:rPr>
              <a:t>Tribal Trilogy</a:t>
            </a:r>
            <a:endParaRPr lang="en-US" sz="3200" dirty="0">
              <a:latin typeface="Lucida Calligraphy"/>
              <a:cs typeface="Lucida Calligraphy"/>
            </a:endParaRPr>
          </a:p>
        </p:txBody>
      </p:sp>
      <p:pic>
        <p:nvPicPr>
          <p:cNvPr id="4" name="Picture 3" descr="IMG_25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04" y="872273"/>
            <a:ext cx="6577780" cy="438614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478" y="5233999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Lucida Calligraphy"/>
                <a:cs typeface="Lucida Calligraphy"/>
              </a:rPr>
              <a:t>Kachina</a:t>
            </a:r>
            <a:r>
              <a:rPr lang="en-US" sz="3200" dirty="0" smtClean="0">
                <a:latin typeface="Lucida Calligraphy"/>
                <a:cs typeface="Lucida Calligraphy"/>
              </a:rPr>
              <a:t> II</a:t>
            </a:r>
            <a:endParaRPr lang="en-US" sz="3200" dirty="0">
              <a:latin typeface="Lucida Calligraphy"/>
              <a:cs typeface="Lucida Calligraphy"/>
            </a:endParaRPr>
          </a:p>
        </p:txBody>
      </p:sp>
      <p:pic>
        <p:nvPicPr>
          <p:cNvPr id="5" name="Picture 4" descr="IMG_2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353" y="650205"/>
            <a:ext cx="3399020" cy="4815967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478" y="5233999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Lucida Calligraphy"/>
                <a:cs typeface="Lucida Calligraphy"/>
              </a:rPr>
              <a:t>Fanfare</a:t>
            </a:r>
            <a:endParaRPr lang="en-US" sz="3200" dirty="0">
              <a:latin typeface="Lucida Calligraphy"/>
              <a:cs typeface="Lucida Calligraph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75" y="1005856"/>
            <a:ext cx="3037006" cy="4228143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11</Words>
  <Application>Microsoft Macintosh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Lucida Calligraphy</vt:lpstr>
      <vt:lpstr>Office Theme</vt:lpstr>
      <vt:lpstr>Artwork by  Ellie Prakken</vt:lpstr>
      <vt:lpstr>Experimenting</vt:lpstr>
      <vt:lpstr>Forest Fantasy</vt:lpstr>
      <vt:lpstr>Kachina I</vt:lpstr>
      <vt:lpstr>Tribal Trilogy</vt:lpstr>
      <vt:lpstr>Kachina II</vt:lpstr>
      <vt:lpstr>Fanfare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Font Arial</dc:title>
  <dc:creator>John Smolinsky</dc:creator>
  <cp:lastModifiedBy>John Smolinsky</cp:lastModifiedBy>
  <cp:revision>20</cp:revision>
  <dcterms:created xsi:type="dcterms:W3CDTF">2015-12-07T19:34:06Z</dcterms:created>
  <dcterms:modified xsi:type="dcterms:W3CDTF">2021-05-15T11:34:20Z</dcterms:modified>
</cp:coreProperties>
</file>